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52" y="-102"/>
      </p:cViewPr>
      <p:guideLst>
        <p:guide orient="horz" pos="2160"/>
        <p:guide pos="2880"/>
      </p:guideLst>
    </p:cSldViewPr>
  </p:slideViewPr>
  <p:notesTextViewPr>
    <p:cViewPr>
      <p:scale>
        <a:sx n="100" d="100"/>
        <a:sy n="100" d="100"/>
      </p:scale>
      <p:origin x="0" y="15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CA4AAC-3360-400B-98BB-662F9DFEDF62}" type="datetimeFigureOut">
              <a:rPr lang="en-US" smtClean="0"/>
              <a:pPr/>
              <a:t>12/8/2013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3AD807-7616-4FDC-82E3-0B74828D33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will use Brain</a:t>
            </a:r>
            <a:r>
              <a:rPr lang="en-US" baseline="0" dirty="0" smtClean="0"/>
              <a:t> Pop Jr. to introduce and review United States symbols. This will be a great introduction to the whole group graphing activity. By </a:t>
            </a:r>
            <a:r>
              <a:rPr lang="en-US" baseline="0" dirty="0" smtClean="0"/>
              <a:t>watching </a:t>
            </a:r>
            <a:r>
              <a:rPr lang="en-US" baseline="0" dirty="0" smtClean="0"/>
              <a:t>this </a:t>
            </a:r>
            <a:r>
              <a:rPr lang="en-US" baseline="0" dirty="0" smtClean="0"/>
              <a:t>video and participating in the activities, the </a:t>
            </a:r>
            <a:r>
              <a:rPr lang="en-US" baseline="0" dirty="0" smtClean="0"/>
              <a:t>students </a:t>
            </a:r>
            <a:r>
              <a:rPr lang="en-US" baseline="0" dirty="0" smtClean="0"/>
              <a:t>will benefit by </a:t>
            </a:r>
            <a:r>
              <a:rPr lang="en-US" baseline="0" dirty="0" smtClean="0"/>
              <a:t>better </a:t>
            </a:r>
            <a:r>
              <a:rPr lang="en-US" baseline="0" dirty="0" smtClean="0"/>
              <a:t>understanding </a:t>
            </a:r>
            <a:r>
              <a:rPr lang="en-US" baseline="0" dirty="0" smtClean="0"/>
              <a:t>and </a:t>
            </a:r>
            <a:r>
              <a:rPr lang="en-US" baseline="0" dirty="0" smtClean="0"/>
              <a:t>recognizing </a:t>
            </a:r>
            <a:r>
              <a:rPr lang="en-US" baseline="0" dirty="0" smtClean="0"/>
              <a:t>the various U.S. symbols. The students can later play the Moby’s symbols matching game with a partner as a computer center for review before the post assessment (on the Promethean Board). This site also contains various quizzes, the Statue of Liberty activity, word wall, symbols drawing activity, etc. This web quest will be greatly benefit the students, because it will allows them to use technology as another resource to further explore and understand U.S. Symbols. Brain Pop Jr. is a very appropriate site for Kindergarten aged students. It is easy to navigate and the activities are engaging.</a:t>
            </a:r>
            <a:endParaRPr lang="en-US" dirty="0"/>
          </a:p>
        </p:txBody>
      </p:sp>
      <p:sp>
        <p:nvSpPr>
          <p:cNvPr id="4" name="Slide Number Placeholder 3"/>
          <p:cNvSpPr>
            <a:spLocks noGrp="1"/>
          </p:cNvSpPr>
          <p:nvPr>
            <p:ph type="sldNum" sz="quarter" idx="10"/>
          </p:nvPr>
        </p:nvSpPr>
        <p:spPr/>
        <p:txBody>
          <a:bodyPr/>
          <a:lstStyle/>
          <a:p>
            <a:fld id="{380E4861-3F14-469C-92D1-C677F0C73F8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4BF29E7-9621-40D2-9156-1344E582C55B}" type="datetimeFigureOut">
              <a:rPr lang="en-US" smtClean="0"/>
              <a:pPr/>
              <a:t>12/8/2013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DDDB6EB-4B46-4F68-B9BF-0BBC2B4B608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F29E7-9621-40D2-9156-1344E582C55B}"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B6EB-4B46-4F68-B9BF-0BBC2B4B60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BF29E7-9621-40D2-9156-1344E582C55B}"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B6EB-4B46-4F68-B9BF-0BBC2B4B60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4BF29E7-9621-40D2-9156-1344E582C55B}"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B6EB-4B46-4F68-B9BF-0BBC2B4B608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4BF29E7-9621-40D2-9156-1344E582C55B}" type="datetimeFigureOut">
              <a:rPr lang="en-US" smtClean="0"/>
              <a:pPr/>
              <a:t>12/8/2013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DDDB6EB-4B46-4F68-B9BF-0BBC2B4B608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BF29E7-9621-40D2-9156-1344E582C55B}"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DB6EB-4B46-4F68-B9BF-0BBC2B4B608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4BF29E7-9621-40D2-9156-1344E582C55B}" type="datetimeFigureOut">
              <a:rPr lang="en-US" smtClean="0"/>
              <a:pPr/>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DB6EB-4B46-4F68-B9BF-0BBC2B4B608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4BF29E7-9621-40D2-9156-1344E582C55B}" type="datetimeFigureOut">
              <a:rPr lang="en-US" smtClean="0"/>
              <a:pPr/>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DB6EB-4B46-4F68-B9BF-0BBC2B4B60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F29E7-9621-40D2-9156-1344E582C55B}" type="datetimeFigureOut">
              <a:rPr lang="en-US" smtClean="0"/>
              <a:pPr/>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DDB6EB-4B46-4F68-B9BF-0BBC2B4B60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BF29E7-9621-40D2-9156-1344E582C55B}"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DB6EB-4B46-4F68-B9BF-0BBC2B4B608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BF29E7-9621-40D2-9156-1344E582C55B}" type="datetimeFigureOut">
              <a:rPr lang="en-US" smtClean="0"/>
              <a:pPr/>
              <a:t>12/8/2013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DDDB6EB-4B46-4F68-B9BF-0BBC2B4B608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4BF29E7-9621-40D2-9156-1344E582C55B}" type="datetimeFigureOut">
              <a:rPr lang="en-US" smtClean="0"/>
              <a:pPr/>
              <a:t>12/8/2013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DDDB6EB-4B46-4F68-B9BF-0BBC2B4B60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rainpopjr.com/socialstudies/citizenship/ussymbol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2"/>
                </a:solidFill>
              </a:rPr>
              <a:t>Brain Pop Jr. U.S. Symbols</a:t>
            </a:r>
            <a:endParaRPr lang="en-US" sz="4000" dirty="0">
              <a:solidFill>
                <a:schemeClr val="tx2"/>
              </a:solidFill>
            </a:endParaRPr>
          </a:p>
        </p:txBody>
      </p:sp>
      <p:sp>
        <p:nvSpPr>
          <p:cNvPr id="3" name="Content Placeholder 2"/>
          <p:cNvSpPr>
            <a:spLocks noGrp="1"/>
          </p:cNvSpPr>
          <p:nvPr>
            <p:ph sz="quarter" idx="1"/>
          </p:nvPr>
        </p:nvSpPr>
        <p:spPr>
          <a:xfrm>
            <a:off x="457200" y="1371600"/>
            <a:ext cx="8229600" cy="4525963"/>
          </a:xfrm>
        </p:spPr>
        <p:txBody>
          <a:bodyPr>
            <a:normAutofit/>
          </a:bodyPr>
          <a:lstStyle/>
          <a:p>
            <a:r>
              <a:rPr lang="en-US" sz="2800" dirty="0" smtClean="0">
                <a:solidFill>
                  <a:srgbClr val="FF0000"/>
                </a:solidFill>
              </a:rPr>
              <a:t>Teacher Resource</a:t>
            </a:r>
          </a:p>
          <a:p>
            <a:r>
              <a:rPr lang="en-US" sz="2800" dirty="0" smtClean="0">
                <a:solidFill>
                  <a:srgbClr val="FF0000"/>
                </a:solidFill>
                <a:hlinkClick r:id="rId3"/>
              </a:rPr>
              <a:t>http://www.brainpopjr.com/socialstudies/citizenship/ussymbols/</a:t>
            </a:r>
            <a:endParaRPr lang="en-US" sz="2800" dirty="0" smtClean="0">
              <a:solidFill>
                <a:srgbClr val="FF0000"/>
              </a:solidFill>
            </a:endParaRPr>
          </a:p>
          <a:p>
            <a:endParaRPr lang="en-US" sz="2600" dirty="0" smtClean="0">
              <a:solidFill>
                <a:srgbClr val="FF0000"/>
              </a:solidFill>
            </a:endParaRPr>
          </a:p>
        </p:txBody>
      </p:sp>
      <p:pic>
        <p:nvPicPr>
          <p:cNvPr id="29698" name="Picture 2" descr="http://theipodteacher.com/wp-content/uploads/2012/07/brainpop20jr.jpg"/>
          <p:cNvPicPr>
            <a:picLocks noChangeAspect="1" noChangeArrowheads="1"/>
          </p:cNvPicPr>
          <p:nvPr/>
        </p:nvPicPr>
        <p:blipFill>
          <a:blip r:embed="rId4" cstate="print"/>
          <a:srcRect/>
          <a:stretch>
            <a:fillRect/>
          </a:stretch>
        </p:blipFill>
        <p:spPr bwMode="auto">
          <a:xfrm>
            <a:off x="2895600" y="2895600"/>
            <a:ext cx="3429000" cy="3429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Print"/>
        <a:ea typeface=""/>
        <a:cs typeface=""/>
      </a:majorFont>
      <a:minorFont>
        <a:latin typeface="Comic Sans MS"/>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TotalTime>
  <Words>173</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Equity</vt:lpstr>
      <vt:lpstr>Brain Pop Jr. U.S. Symbols</vt:lpstr>
    </vt:vector>
  </TitlesOfParts>
  <Company>Longwood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Pop Jr. U.S. Symbols</dc:title>
  <dc:creator>Longwood University</dc:creator>
  <cp:lastModifiedBy>Longwood University</cp:lastModifiedBy>
  <cp:revision>6</cp:revision>
  <dcterms:created xsi:type="dcterms:W3CDTF">2013-10-16T02:12:38Z</dcterms:created>
  <dcterms:modified xsi:type="dcterms:W3CDTF">2013-12-08T19:13:12Z</dcterms:modified>
</cp:coreProperties>
</file>