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12" y="26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D8FB-6DCA-48D4-B55D-86273E9FB0F5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2DBB0-895E-4D7E-B50F-8C996DEF5F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Pop Jr. is a website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is used to instruct Elementary School students. It is an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electronic video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lesson, where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Annie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Moby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explain various U.S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Symbols and the American Flag. Instructionally, this will be used as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lesson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introduction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of U.S. Symbols and the American Flag prior to the post assessment. I believe this will enhance student learning, by allowing the class the opportunity to utilize technology and interact with the electronic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2DBB0-895E-4D7E-B50F-8C996DEF5F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992310-B225-4908-AEFD-757C93CB6CCC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F214672-129C-4E6D-ADA3-7B25ADAA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popjr.com/socialstudies/citizenship/ussymbol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Segoe Print" pitchFamily="2" charset="0"/>
              </a:rPr>
              <a:t>Brain Pop Jr. U.S. Symbols</a:t>
            </a:r>
            <a:endParaRPr lang="en-US" dirty="0">
              <a:latin typeface="Segoe Print" pitchFamily="2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Teacher Resource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hlinkClick r:id="rId3"/>
              </a:rPr>
              <a:t>http://www.brainpopjr.com/socialstudies/citizenship/ussymbols/</a:t>
            </a: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" name="Picture 2" descr="http://theipodteacher.com/wp-content/uploads/2012/07/brainpop20j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971800"/>
            <a:ext cx="3429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</TotalTime>
  <Words>102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Brain Pop Jr. U.S. Symbols</vt:lpstr>
    </vt:vector>
  </TitlesOfParts>
  <Company>Longwood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Pop Jr. U.S. Symbols</dc:title>
  <dc:creator>Longwood University</dc:creator>
  <cp:lastModifiedBy>Longwood University</cp:lastModifiedBy>
  <cp:revision>2</cp:revision>
  <dcterms:created xsi:type="dcterms:W3CDTF">2013-12-08T18:54:19Z</dcterms:created>
  <dcterms:modified xsi:type="dcterms:W3CDTF">2013-12-08T19:04:14Z</dcterms:modified>
</cp:coreProperties>
</file>