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98" autoAdjust="0"/>
  </p:normalViewPr>
  <p:slideViewPr>
    <p:cSldViewPr>
      <p:cViewPr varScale="1">
        <p:scale>
          <a:sx n="73" d="100"/>
          <a:sy n="73" d="100"/>
        </p:scale>
        <p:origin x="-10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CEBD51-092B-4C22-872F-927C469A6E47}" type="datetimeFigureOut">
              <a:rPr lang="en-US" smtClean="0"/>
              <a:pPr/>
              <a:t>10/16/2013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23A725-15FA-4643-B7BE-524BCBCE7AA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song will be utilized</a:t>
            </a:r>
            <a:r>
              <a:rPr lang="en-US" baseline="0" dirty="0" smtClean="0"/>
              <a:t> to further explain how important the American flag is to the United States. The flag flies high in the sky, flying for our country. It also provides another source confirming that the colors of the American flag are red, white, and blue. This song will be referred to and practiced several times throughout the unit.</a:t>
            </a:r>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song will</a:t>
            </a:r>
            <a:r>
              <a:rPr lang="en-US" baseline="0" dirty="0" smtClean="0"/>
              <a:t> be utilized with the</a:t>
            </a:r>
            <a:r>
              <a:rPr lang="en-US" dirty="0" smtClean="0"/>
              <a:t> book</a:t>
            </a:r>
            <a:r>
              <a:rPr lang="en-US" baseline="0" dirty="0" smtClean="0"/>
              <a:t> during whole group reading to introduce America the Beautiful. The students will use the book as a model to sing America the Beautiful. This will allow the students to learn and practice important United States songs.</a:t>
            </a:r>
            <a:endParaRPr lang="en-US" dirty="0" smtClean="0"/>
          </a:p>
        </p:txBody>
      </p:sp>
      <p:sp>
        <p:nvSpPr>
          <p:cNvPr id="4" name="Slide Number Placeholder 3"/>
          <p:cNvSpPr>
            <a:spLocks noGrp="1"/>
          </p:cNvSpPr>
          <p:nvPr>
            <p:ph type="sldNum" sz="quarter" idx="10"/>
          </p:nvPr>
        </p:nvSpPr>
        <p:spPr/>
        <p:txBody>
          <a:bodyPr/>
          <a:lstStyle/>
          <a:p>
            <a:fld id="{380E4861-3F14-469C-92D1-C677F0C73F8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song will</a:t>
            </a:r>
            <a:r>
              <a:rPr lang="en-US" baseline="0" dirty="0" smtClean="0"/>
              <a:t> be utilized with the</a:t>
            </a:r>
            <a:r>
              <a:rPr lang="en-US" dirty="0" smtClean="0"/>
              <a:t> book</a:t>
            </a:r>
            <a:r>
              <a:rPr lang="en-US" baseline="0" dirty="0" smtClean="0"/>
              <a:t> during whole group reading to introduce The Star-Spangled Banner. The students will use the book as a model to sing The Star-Spangled Banner. This will allow the students to learn and practice important United States songs.</a:t>
            </a:r>
            <a:endParaRPr lang="en-US" dirty="0" smtClean="0"/>
          </a:p>
        </p:txBody>
      </p:sp>
      <p:sp>
        <p:nvSpPr>
          <p:cNvPr id="4" name="Slide Number Placeholder 3"/>
          <p:cNvSpPr>
            <a:spLocks noGrp="1"/>
          </p:cNvSpPr>
          <p:nvPr>
            <p:ph type="sldNum" sz="quarter" idx="10"/>
          </p:nvPr>
        </p:nvSpPr>
        <p:spPr/>
        <p:txBody>
          <a:bodyPr/>
          <a:lstStyle/>
          <a:p>
            <a:fld id="{380E4861-3F14-469C-92D1-C677F0C73F8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song will</a:t>
            </a:r>
            <a:r>
              <a:rPr lang="en-US" baseline="0" dirty="0" smtClean="0"/>
              <a:t> be utilized with the</a:t>
            </a:r>
            <a:r>
              <a:rPr lang="en-US" dirty="0" smtClean="0"/>
              <a:t> book</a:t>
            </a:r>
            <a:r>
              <a:rPr lang="en-US" baseline="0" dirty="0" smtClean="0"/>
              <a:t> during whole group reading to introduce My Country </a:t>
            </a:r>
            <a:r>
              <a:rPr lang="en-US" baseline="0" dirty="0" err="1" smtClean="0"/>
              <a:t>‘Tis</a:t>
            </a:r>
            <a:r>
              <a:rPr lang="en-US" baseline="0" dirty="0" smtClean="0"/>
              <a:t> of Thee. The students will use the book as a model to sing My Country </a:t>
            </a:r>
            <a:r>
              <a:rPr lang="en-US" baseline="0" dirty="0" err="1" smtClean="0"/>
              <a:t>‘Tis</a:t>
            </a:r>
            <a:r>
              <a:rPr lang="en-US" baseline="0" dirty="0" smtClean="0"/>
              <a:t> of Thee. This will allow the students to learn and practice important United States songs.</a:t>
            </a:r>
            <a:endParaRPr lang="en-US" dirty="0" smtClean="0"/>
          </a:p>
        </p:txBody>
      </p:sp>
      <p:sp>
        <p:nvSpPr>
          <p:cNvPr id="4" name="Slide Number Placeholder 3"/>
          <p:cNvSpPr>
            <a:spLocks noGrp="1"/>
          </p:cNvSpPr>
          <p:nvPr>
            <p:ph type="sldNum" sz="quarter" idx="10"/>
          </p:nvPr>
        </p:nvSpPr>
        <p:spPr/>
        <p:txBody>
          <a:bodyPr/>
          <a:lstStyle/>
          <a:p>
            <a:fld id="{380E4861-3F14-469C-92D1-C677F0C73F8F}"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49C6028-D229-47C5-A402-8BDB6386BC2F}" type="datetimeFigureOut">
              <a:rPr lang="en-US" smtClean="0"/>
              <a:pPr/>
              <a:t>10/16/2013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EBBB1E2-45DB-475C-97A5-82612053F28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9C6028-D229-47C5-A402-8BDB6386BC2F}"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BB1E2-45DB-475C-97A5-82612053F2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9C6028-D229-47C5-A402-8BDB6386BC2F}"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BB1E2-45DB-475C-97A5-82612053F2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49C6028-D229-47C5-A402-8BDB6386BC2F}"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BB1E2-45DB-475C-97A5-82612053F28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49C6028-D229-47C5-A402-8BDB6386BC2F}" type="datetimeFigureOut">
              <a:rPr lang="en-US" smtClean="0"/>
              <a:pPr/>
              <a:t>10/16/2013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EBBB1E2-45DB-475C-97A5-82612053F28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49C6028-D229-47C5-A402-8BDB6386BC2F}" type="datetimeFigureOut">
              <a:rPr lang="en-US" smtClean="0"/>
              <a:pPr/>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BBB1E2-45DB-475C-97A5-82612053F28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49C6028-D229-47C5-A402-8BDB6386BC2F}" type="datetimeFigureOut">
              <a:rPr lang="en-US" smtClean="0"/>
              <a:pPr/>
              <a:t>10/16/2013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BBB1E2-45DB-475C-97A5-82612053F28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9C6028-D229-47C5-A402-8BDB6386BC2F}" type="datetimeFigureOut">
              <a:rPr lang="en-US" smtClean="0"/>
              <a:pPr/>
              <a:t>10/16/2013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BBB1E2-45DB-475C-97A5-82612053F2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9C6028-D229-47C5-A402-8BDB6386BC2F}" type="datetimeFigureOut">
              <a:rPr lang="en-US" smtClean="0"/>
              <a:pPr/>
              <a:t>10/16/2013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BBB1E2-45DB-475C-97A5-82612053F2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9C6028-D229-47C5-A402-8BDB6386BC2F}" type="datetimeFigureOut">
              <a:rPr lang="en-US" smtClean="0"/>
              <a:pPr/>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BBB1E2-45DB-475C-97A5-82612053F28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9C6028-D229-47C5-A402-8BDB6386BC2F}" type="datetimeFigureOut">
              <a:rPr lang="en-US" smtClean="0"/>
              <a:pPr/>
              <a:t>10/16/2013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EBBB1E2-45DB-475C-97A5-82612053F28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49C6028-D229-47C5-A402-8BDB6386BC2F}" type="datetimeFigureOut">
              <a:rPr lang="en-US" smtClean="0"/>
              <a:pPr/>
              <a:t>10/16/2013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EBBB1E2-45DB-475C-97A5-82612053F2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p:txBody>
          <a:bodyPr>
            <a:normAutofit/>
          </a:bodyPr>
          <a:lstStyle/>
          <a:p>
            <a:r>
              <a:rPr lang="en-US" dirty="0" smtClean="0">
                <a:solidFill>
                  <a:srgbClr val="FF0000"/>
                </a:solidFill>
              </a:rPr>
              <a:t>TWS Literacy Applications</a:t>
            </a:r>
            <a:endParaRPr lang="en-US" dirty="0">
              <a:solidFill>
                <a:srgbClr val="FF0000"/>
              </a:solidFill>
            </a:endParaRPr>
          </a:p>
        </p:txBody>
      </p:sp>
      <p:sp>
        <p:nvSpPr>
          <p:cNvPr id="2" name="Title 1"/>
          <p:cNvSpPr>
            <a:spLocks noGrp="1"/>
          </p:cNvSpPr>
          <p:nvPr>
            <p:ph type="ctrTitle"/>
          </p:nvPr>
        </p:nvSpPr>
        <p:spPr/>
        <p:txBody>
          <a:bodyPr>
            <a:normAutofit/>
          </a:bodyPr>
          <a:lstStyle/>
          <a:p>
            <a:pPr algn="ctr"/>
            <a:r>
              <a:rPr lang="en-US" sz="6000" dirty="0" smtClean="0"/>
              <a:t>Songs</a:t>
            </a:r>
            <a:endParaRPr lang="en-US"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Flags Are Flying</a:t>
            </a:r>
            <a:endParaRPr lang="en-US" dirty="0"/>
          </a:p>
        </p:txBody>
      </p:sp>
      <p:sp>
        <p:nvSpPr>
          <p:cNvPr id="3" name="Content Placeholder 2"/>
          <p:cNvSpPr>
            <a:spLocks noGrp="1"/>
          </p:cNvSpPr>
          <p:nvPr>
            <p:ph sz="quarter" idx="1"/>
          </p:nvPr>
        </p:nvSpPr>
        <p:spPr/>
        <p:txBody>
          <a:bodyPr>
            <a:normAutofit/>
          </a:bodyPr>
          <a:lstStyle/>
          <a:p>
            <a:pPr algn="ctr">
              <a:buNone/>
            </a:pPr>
            <a:r>
              <a:rPr lang="en-US" dirty="0" smtClean="0">
                <a:solidFill>
                  <a:srgbClr val="FF0000"/>
                </a:solidFill>
              </a:rPr>
              <a:t>(Tune: Frere Jacques)</a:t>
            </a:r>
          </a:p>
          <a:p>
            <a:pPr algn="ctr">
              <a:buNone/>
            </a:pPr>
            <a:endParaRPr lang="en-US" dirty="0" smtClean="0">
              <a:solidFill>
                <a:srgbClr val="FF0000"/>
              </a:solidFill>
            </a:endParaRPr>
          </a:p>
          <a:p>
            <a:pPr algn="ctr">
              <a:buNone/>
            </a:pPr>
            <a:r>
              <a:rPr lang="en-US" dirty="0" smtClean="0">
                <a:solidFill>
                  <a:srgbClr val="FF0000"/>
                </a:solidFill>
              </a:rPr>
              <a:t>Flags are flying, flags are flying.</a:t>
            </a:r>
          </a:p>
          <a:p>
            <a:pPr algn="ctr">
              <a:buNone/>
            </a:pPr>
            <a:r>
              <a:rPr lang="en-US" dirty="0" smtClean="0">
                <a:solidFill>
                  <a:srgbClr val="FF0000"/>
                </a:solidFill>
              </a:rPr>
              <a:t>Oh so high, oh so high.</a:t>
            </a:r>
          </a:p>
          <a:p>
            <a:pPr algn="ctr">
              <a:buNone/>
            </a:pPr>
            <a:r>
              <a:rPr lang="en-US" dirty="0" smtClean="0">
                <a:solidFill>
                  <a:srgbClr val="FF0000"/>
                </a:solidFill>
              </a:rPr>
              <a:t>Flying for our country.</a:t>
            </a:r>
          </a:p>
          <a:p>
            <a:pPr algn="ctr">
              <a:buNone/>
            </a:pPr>
            <a:r>
              <a:rPr lang="en-US" dirty="0" smtClean="0">
                <a:solidFill>
                  <a:srgbClr val="FF0000"/>
                </a:solidFill>
              </a:rPr>
              <a:t>Red and white and blue.</a:t>
            </a:r>
          </a:p>
          <a:p>
            <a:pPr algn="ctr">
              <a:buNone/>
            </a:pPr>
            <a:r>
              <a:rPr lang="en-US" dirty="0" smtClean="0">
                <a:solidFill>
                  <a:srgbClr val="FF0000"/>
                </a:solidFill>
              </a:rPr>
              <a:t>Flying high, in the sky.</a:t>
            </a:r>
            <a:endParaRPr lang="en-US"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America The Beautiful</a:t>
            </a:r>
            <a:endParaRPr lang="en-US" dirty="0"/>
          </a:p>
        </p:txBody>
      </p:sp>
      <p:sp>
        <p:nvSpPr>
          <p:cNvPr id="3" name="Content Placeholder 2"/>
          <p:cNvSpPr>
            <a:spLocks noGrp="1"/>
          </p:cNvSpPr>
          <p:nvPr>
            <p:ph sz="quarter" idx="1"/>
          </p:nvPr>
        </p:nvSpPr>
        <p:spPr/>
        <p:txBody>
          <a:bodyPr>
            <a:normAutofit/>
          </a:bodyPr>
          <a:lstStyle/>
          <a:p>
            <a:pPr algn="ctr">
              <a:buNone/>
            </a:pPr>
            <a:endParaRPr lang="en-US" dirty="0" smtClean="0">
              <a:solidFill>
                <a:srgbClr val="FF0000"/>
              </a:solidFill>
            </a:endParaRPr>
          </a:p>
          <a:p>
            <a:pPr algn="ctr">
              <a:buNone/>
            </a:pPr>
            <a:r>
              <a:rPr lang="en-US" dirty="0" smtClean="0">
                <a:solidFill>
                  <a:srgbClr val="FF0000"/>
                </a:solidFill>
              </a:rPr>
              <a:t>O beautiful for spacious skies, </a:t>
            </a:r>
            <a:br>
              <a:rPr lang="en-US" dirty="0" smtClean="0">
                <a:solidFill>
                  <a:srgbClr val="FF0000"/>
                </a:solidFill>
              </a:rPr>
            </a:br>
            <a:r>
              <a:rPr lang="en-US" dirty="0" smtClean="0">
                <a:solidFill>
                  <a:srgbClr val="FF0000"/>
                </a:solidFill>
              </a:rPr>
              <a:t>For amber waves of grain, </a:t>
            </a:r>
            <a:br>
              <a:rPr lang="en-US" dirty="0" smtClean="0">
                <a:solidFill>
                  <a:srgbClr val="FF0000"/>
                </a:solidFill>
              </a:rPr>
            </a:br>
            <a:r>
              <a:rPr lang="en-US" dirty="0" smtClean="0">
                <a:solidFill>
                  <a:srgbClr val="FF0000"/>
                </a:solidFill>
              </a:rPr>
              <a:t>For purple mountain majesties </a:t>
            </a:r>
            <a:br>
              <a:rPr lang="en-US" dirty="0" smtClean="0">
                <a:solidFill>
                  <a:srgbClr val="FF0000"/>
                </a:solidFill>
              </a:rPr>
            </a:br>
            <a:r>
              <a:rPr lang="en-US" dirty="0" smtClean="0">
                <a:solidFill>
                  <a:srgbClr val="FF0000"/>
                </a:solidFill>
              </a:rPr>
              <a:t>Above the fruited plain! </a:t>
            </a:r>
            <a:br>
              <a:rPr lang="en-US" dirty="0" smtClean="0">
                <a:solidFill>
                  <a:srgbClr val="FF0000"/>
                </a:solidFill>
              </a:rPr>
            </a:br>
            <a:r>
              <a:rPr lang="en-US" dirty="0" smtClean="0">
                <a:solidFill>
                  <a:srgbClr val="FF0000"/>
                </a:solidFill>
              </a:rPr>
              <a:t>America! America! </a:t>
            </a:r>
            <a:br>
              <a:rPr lang="en-US" dirty="0" smtClean="0">
                <a:solidFill>
                  <a:srgbClr val="FF0000"/>
                </a:solidFill>
              </a:rPr>
            </a:br>
            <a:r>
              <a:rPr lang="en-US" dirty="0" smtClean="0">
                <a:solidFill>
                  <a:srgbClr val="FF0000"/>
                </a:solidFill>
              </a:rPr>
              <a:t>God shed his grace on thee </a:t>
            </a:r>
            <a:br>
              <a:rPr lang="en-US" dirty="0" smtClean="0">
                <a:solidFill>
                  <a:srgbClr val="FF0000"/>
                </a:solidFill>
              </a:rPr>
            </a:br>
            <a:r>
              <a:rPr lang="en-US" dirty="0" smtClean="0">
                <a:solidFill>
                  <a:srgbClr val="FF0000"/>
                </a:solidFill>
              </a:rPr>
              <a:t>And crown thy good with brotherhood </a:t>
            </a:r>
            <a:br>
              <a:rPr lang="en-US" dirty="0" smtClean="0">
                <a:solidFill>
                  <a:srgbClr val="FF0000"/>
                </a:solidFill>
              </a:rPr>
            </a:br>
            <a:r>
              <a:rPr lang="en-US" dirty="0" smtClean="0">
                <a:solidFill>
                  <a:srgbClr val="FF0000"/>
                </a:solidFill>
              </a:rPr>
              <a:t>From sea to shining sea! </a:t>
            </a:r>
            <a:endParaRPr lang="en-US"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The Star-Spangled Banner </a:t>
            </a:r>
            <a:endParaRPr lang="en-US" dirty="0"/>
          </a:p>
        </p:txBody>
      </p:sp>
      <p:sp>
        <p:nvSpPr>
          <p:cNvPr id="3" name="Content Placeholder 2"/>
          <p:cNvSpPr>
            <a:spLocks noGrp="1"/>
          </p:cNvSpPr>
          <p:nvPr>
            <p:ph sz="quarter" idx="1"/>
          </p:nvPr>
        </p:nvSpPr>
        <p:spPr/>
        <p:txBody>
          <a:bodyPr>
            <a:normAutofit fontScale="85000" lnSpcReduction="20000"/>
          </a:bodyPr>
          <a:lstStyle/>
          <a:p>
            <a:pPr algn="ctr">
              <a:lnSpc>
                <a:spcPct val="120000"/>
              </a:lnSpc>
              <a:buNone/>
            </a:pPr>
            <a:endParaRPr lang="en-US" dirty="0" smtClean="0">
              <a:solidFill>
                <a:srgbClr val="FF0000"/>
              </a:solidFill>
            </a:endParaRPr>
          </a:p>
          <a:p>
            <a:pPr algn="ctr">
              <a:lnSpc>
                <a:spcPct val="120000"/>
              </a:lnSpc>
              <a:buNone/>
            </a:pPr>
            <a:r>
              <a:rPr lang="en-US" dirty="0" smtClean="0">
                <a:solidFill>
                  <a:srgbClr val="FF0000"/>
                </a:solidFill>
              </a:rPr>
              <a:t>Oh, say can you see by the dawn's early light</a:t>
            </a:r>
            <a:br>
              <a:rPr lang="en-US" dirty="0" smtClean="0">
                <a:solidFill>
                  <a:srgbClr val="FF0000"/>
                </a:solidFill>
              </a:rPr>
            </a:br>
            <a:r>
              <a:rPr lang="en-US" dirty="0" smtClean="0">
                <a:solidFill>
                  <a:srgbClr val="FF0000"/>
                </a:solidFill>
              </a:rPr>
              <a:t>What so proudly we hailed at the twilight's last gleaming?</a:t>
            </a:r>
            <a:br>
              <a:rPr lang="en-US" dirty="0" smtClean="0">
                <a:solidFill>
                  <a:srgbClr val="FF0000"/>
                </a:solidFill>
              </a:rPr>
            </a:br>
            <a:r>
              <a:rPr lang="en-US" dirty="0" smtClean="0">
                <a:solidFill>
                  <a:srgbClr val="FF0000"/>
                </a:solidFill>
              </a:rPr>
              <a:t>Whose broad stripes and bright stars thru the perilous fight,</a:t>
            </a:r>
            <a:br>
              <a:rPr lang="en-US" dirty="0" smtClean="0">
                <a:solidFill>
                  <a:srgbClr val="FF0000"/>
                </a:solidFill>
              </a:rPr>
            </a:br>
            <a:r>
              <a:rPr lang="en-US" dirty="0" smtClean="0">
                <a:solidFill>
                  <a:srgbClr val="FF0000"/>
                </a:solidFill>
              </a:rPr>
              <a:t>O'er the ramparts we watched were so gallantly streaming?</a:t>
            </a:r>
            <a:br>
              <a:rPr lang="en-US" dirty="0" smtClean="0">
                <a:solidFill>
                  <a:srgbClr val="FF0000"/>
                </a:solidFill>
              </a:rPr>
            </a:br>
            <a:r>
              <a:rPr lang="en-US" dirty="0" smtClean="0">
                <a:solidFill>
                  <a:srgbClr val="FF0000"/>
                </a:solidFill>
              </a:rPr>
              <a:t>And the rocket's red glare, the bombs bursting in air,</a:t>
            </a:r>
            <a:br>
              <a:rPr lang="en-US" dirty="0" smtClean="0">
                <a:solidFill>
                  <a:srgbClr val="FF0000"/>
                </a:solidFill>
              </a:rPr>
            </a:br>
            <a:r>
              <a:rPr lang="en-US" dirty="0" smtClean="0">
                <a:solidFill>
                  <a:srgbClr val="FF0000"/>
                </a:solidFill>
              </a:rPr>
              <a:t>Gave proof through the night that our flag was still there.</a:t>
            </a:r>
            <a:br>
              <a:rPr lang="en-US" dirty="0" smtClean="0">
                <a:solidFill>
                  <a:srgbClr val="FF0000"/>
                </a:solidFill>
              </a:rPr>
            </a:br>
            <a:r>
              <a:rPr lang="en-US" dirty="0" smtClean="0">
                <a:solidFill>
                  <a:srgbClr val="FF0000"/>
                </a:solidFill>
              </a:rPr>
              <a:t>Oh, say does that star-spangled banner yet wave</a:t>
            </a:r>
            <a:br>
              <a:rPr lang="en-US" dirty="0" smtClean="0">
                <a:solidFill>
                  <a:srgbClr val="FF0000"/>
                </a:solidFill>
              </a:rPr>
            </a:br>
            <a:r>
              <a:rPr lang="en-US" dirty="0" smtClean="0">
                <a:solidFill>
                  <a:srgbClr val="FF0000"/>
                </a:solidFill>
              </a:rPr>
              <a:t>O'er the land of the free and the home of the brave?</a:t>
            </a:r>
            <a:endParaRPr lang="en-US"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My Country </a:t>
            </a:r>
            <a:r>
              <a:rPr lang="en-US" dirty="0" err="1" smtClean="0"/>
              <a:t>‘Tis</a:t>
            </a:r>
            <a:r>
              <a:rPr lang="en-US" dirty="0" smtClean="0"/>
              <a:t> of Thee</a:t>
            </a:r>
            <a:endParaRPr lang="en-US" dirty="0"/>
          </a:p>
        </p:txBody>
      </p:sp>
      <p:sp>
        <p:nvSpPr>
          <p:cNvPr id="3" name="Content Placeholder 2"/>
          <p:cNvSpPr>
            <a:spLocks noGrp="1"/>
          </p:cNvSpPr>
          <p:nvPr>
            <p:ph sz="quarter" idx="1"/>
          </p:nvPr>
        </p:nvSpPr>
        <p:spPr/>
        <p:txBody>
          <a:bodyPr>
            <a:normAutofit/>
          </a:bodyPr>
          <a:lstStyle/>
          <a:p>
            <a:pPr algn="ctr">
              <a:buNone/>
            </a:pPr>
            <a:endParaRPr lang="en-US" dirty="0" smtClean="0">
              <a:solidFill>
                <a:srgbClr val="FF0000"/>
              </a:solidFill>
            </a:endParaRPr>
          </a:p>
          <a:p>
            <a:pPr algn="ctr">
              <a:buNone/>
            </a:pPr>
            <a:r>
              <a:rPr lang="en-US" dirty="0" smtClean="0">
                <a:solidFill>
                  <a:srgbClr val="FF0000"/>
                </a:solidFill>
              </a:rPr>
              <a:t>My country ‘tis of thee,</a:t>
            </a:r>
            <a:br>
              <a:rPr lang="en-US" dirty="0" smtClean="0">
                <a:solidFill>
                  <a:srgbClr val="FF0000"/>
                </a:solidFill>
              </a:rPr>
            </a:br>
            <a:r>
              <a:rPr lang="en-US" dirty="0" smtClean="0">
                <a:solidFill>
                  <a:srgbClr val="FF0000"/>
                </a:solidFill>
              </a:rPr>
              <a:t>Sweet land of liberty,</a:t>
            </a:r>
            <a:br>
              <a:rPr lang="en-US" dirty="0" smtClean="0">
                <a:solidFill>
                  <a:srgbClr val="FF0000"/>
                </a:solidFill>
              </a:rPr>
            </a:br>
            <a:r>
              <a:rPr lang="en-US" dirty="0" smtClean="0">
                <a:solidFill>
                  <a:srgbClr val="FF0000"/>
                </a:solidFill>
              </a:rPr>
              <a:t>Of thee I sing.</a:t>
            </a:r>
            <a:br>
              <a:rPr lang="en-US" dirty="0" smtClean="0">
                <a:solidFill>
                  <a:srgbClr val="FF0000"/>
                </a:solidFill>
              </a:rPr>
            </a:br>
            <a:r>
              <a:rPr lang="en-US" dirty="0" smtClean="0">
                <a:solidFill>
                  <a:srgbClr val="FF0000"/>
                </a:solidFill>
              </a:rPr>
              <a:t>Land where my fathers died!</a:t>
            </a:r>
            <a:br>
              <a:rPr lang="en-US" dirty="0" smtClean="0">
                <a:solidFill>
                  <a:srgbClr val="FF0000"/>
                </a:solidFill>
              </a:rPr>
            </a:br>
            <a:r>
              <a:rPr lang="en-US" dirty="0" smtClean="0">
                <a:solidFill>
                  <a:srgbClr val="FF0000"/>
                </a:solidFill>
              </a:rPr>
              <a:t>Land of the Pilgrim's pride!</a:t>
            </a:r>
            <a:br>
              <a:rPr lang="en-US" dirty="0" smtClean="0">
                <a:solidFill>
                  <a:srgbClr val="FF0000"/>
                </a:solidFill>
              </a:rPr>
            </a:br>
            <a:r>
              <a:rPr lang="en-US" dirty="0" smtClean="0">
                <a:solidFill>
                  <a:srgbClr val="FF0000"/>
                </a:solidFill>
              </a:rPr>
              <a:t>From every mountain side,</a:t>
            </a:r>
            <a:br>
              <a:rPr lang="en-US" dirty="0" smtClean="0">
                <a:solidFill>
                  <a:srgbClr val="FF0000"/>
                </a:solidFill>
              </a:rPr>
            </a:br>
            <a:r>
              <a:rPr lang="en-US" dirty="0" smtClean="0">
                <a:solidFill>
                  <a:srgbClr val="FF0000"/>
                </a:solidFill>
              </a:rPr>
              <a:t>Let freedom ring!</a:t>
            </a:r>
            <a:endParaRPr lang="en-US"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Segoe Print"/>
        <a:ea typeface=""/>
        <a:cs typeface=""/>
      </a:majorFont>
      <a:minorFont>
        <a:latin typeface="Comic Sans MS"/>
        <a:ea typeface=""/>
        <a:cs typeface=""/>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TotalTime>
  <Words>302</Words>
  <Application>Microsoft Office PowerPoint</Application>
  <PresentationFormat>On-screen Show (4:3)</PresentationFormat>
  <Paragraphs>28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Equity</vt:lpstr>
      <vt:lpstr>Songs</vt:lpstr>
      <vt:lpstr>Flags Are Flying</vt:lpstr>
      <vt:lpstr>America The Beautiful</vt:lpstr>
      <vt:lpstr>The Star-Spangled Banner </vt:lpstr>
      <vt:lpstr>My Country ‘Tis of Thee</vt:lpstr>
    </vt:vector>
  </TitlesOfParts>
  <Company>Longwood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Songs</dc:title>
  <dc:creator>Longwood University</dc:creator>
  <cp:lastModifiedBy>Longwood University</cp:lastModifiedBy>
  <cp:revision>8</cp:revision>
  <dcterms:created xsi:type="dcterms:W3CDTF">2013-10-16T01:53:19Z</dcterms:created>
  <dcterms:modified xsi:type="dcterms:W3CDTF">2013-10-16T13:20:31Z</dcterms:modified>
</cp:coreProperties>
</file>