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B19B-9FE0-6847-9545-500C1362DB65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803C-FE75-D94D-92FD-7C994FFF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33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B19B-9FE0-6847-9545-500C1362DB65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803C-FE75-D94D-92FD-7C994FFF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532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B19B-9FE0-6847-9545-500C1362DB65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803C-FE75-D94D-92FD-7C994FFF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072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B19B-9FE0-6847-9545-500C1362DB65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803C-FE75-D94D-92FD-7C994FFF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65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B19B-9FE0-6847-9545-500C1362DB65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803C-FE75-D94D-92FD-7C994FFF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033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B19B-9FE0-6847-9545-500C1362DB65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803C-FE75-D94D-92FD-7C994FFF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533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B19B-9FE0-6847-9545-500C1362DB65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803C-FE75-D94D-92FD-7C994FFF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402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B19B-9FE0-6847-9545-500C1362DB65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803C-FE75-D94D-92FD-7C994FFF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78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B19B-9FE0-6847-9545-500C1362DB65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803C-FE75-D94D-92FD-7C994FFF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860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B19B-9FE0-6847-9545-500C1362DB65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803C-FE75-D94D-92FD-7C994FFF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44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0B19B-9FE0-6847-9545-500C1362DB65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803C-FE75-D94D-92FD-7C994FFF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35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0B19B-9FE0-6847-9545-500C1362DB65}" type="datetimeFigureOut">
              <a:rPr lang="en-US" smtClean="0"/>
              <a:t>11/18/14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E803C-FE75-D94D-92FD-7C994FFF7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9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127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7270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9072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62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0551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549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5023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2183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8367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9994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1756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2127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37789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5642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55655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7894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61671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4169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6348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31711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20000"/>
    </mc:Choice>
    <mc:Fallback>
      <p:transition xmlns:p14="http://schemas.microsoft.com/office/powerpoint/2010/main" spd="slow" advClick="0" advTm="2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Longwood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Snow</dc:creator>
  <cp:lastModifiedBy>Wendy Snow</cp:lastModifiedBy>
  <cp:revision>1</cp:revision>
  <dcterms:created xsi:type="dcterms:W3CDTF">2014-11-19T02:09:01Z</dcterms:created>
  <dcterms:modified xsi:type="dcterms:W3CDTF">2014-11-19T02:10:38Z</dcterms:modified>
</cp:coreProperties>
</file>